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481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8DD4"/>
    <a:srgbClr val="C91911"/>
    <a:srgbClr val="0D4972"/>
    <a:srgbClr val="22B2B2"/>
    <a:srgbClr val="7F7F7F"/>
    <a:srgbClr val="C16E4E"/>
    <a:srgbClr val="5B9884"/>
    <a:srgbClr val="A6A6A6"/>
    <a:srgbClr val="00E100"/>
    <a:srgbClr val="17F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88166" autoAdjust="0"/>
  </p:normalViewPr>
  <p:slideViewPr>
    <p:cSldViewPr snapToGrid="0">
      <p:cViewPr varScale="1">
        <p:scale>
          <a:sx n="65" d="100"/>
          <a:sy n="65" d="100"/>
        </p:scale>
        <p:origin x="1536" y="78"/>
      </p:cViewPr>
      <p:guideLst>
        <p:guide orient="horz" pos="2147"/>
        <p:guide pos="2880"/>
      </p:guideLst>
    </p:cSldViewPr>
  </p:slideViewPr>
  <p:outlineViewPr>
    <p:cViewPr>
      <p:scale>
        <a:sx n="33" d="100"/>
        <a:sy n="33" d="100"/>
      </p:scale>
      <p:origin x="0" y="-49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6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FA71E-E581-4181-BE08-A3D5571B4684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D6083-22A4-4AAF-930A-2E7676FF27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545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D6083-22A4-4AAF-930A-2E7676FF27F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21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人工智能 书封面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488315" y="-66675"/>
            <a:ext cx="3174365" cy="3174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4230" y="2675622"/>
            <a:ext cx="8248867" cy="1088741"/>
          </a:xfrm>
        </p:spPr>
        <p:txBody>
          <a:bodyPr>
            <a:noAutofit/>
          </a:bodyPr>
          <a:lstStyle/>
          <a:p>
            <a:r>
              <a:rPr lang="zh-CN" altLang="en-US" sz="3800" dirty="0" smtClean="0">
                <a:sym typeface="+mn-ea"/>
              </a:rPr>
              <a:t>学习你的思维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0872" y="5760720"/>
            <a:ext cx="6677501" cy="477415"/>
          </a:xfrm>
        </p:spPr>
        <p:txBody>
          <a:bodyPr>
            <a:normAutofit/>
          </a:bodyPr>
          <a:lstStyle/>
          <a:p>
            <a:pPr lvl="0" algn="r"/>
            <a:r>
              <a:rPr lang="en-US" altLang="zh-CN" dirty="0" smtClean="0">
                <a:solidFill>
                  <a:schemeClr val="bg1"/>
                </a:solidFill>
              </a:rPr>
              <a:t>Credit to </a:t>
            </a:r>
            <a:r>
              <a:rPr lang="en-US" altLang="zh-CN" dirty="0" err="1" smtClean="0">
                <a:solidFill>
                  <a:schemeClr val="bg1"/>
                </a:solidFill>
              </a:rPr>
              <a:t>Shiyue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</a:rPr>
              <a:t>Zhang@Tsinghua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52370" y="4143793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利节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166" y="3261360"/>
            <a:ext cx="2594610" cy="8528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950"/>
              <a:t>The end 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</Words>
  <Application>Microsoft Office PowerPoint</Application>
  <PresentationFormat>全屏显示(4:3)</PresentationFormat>
  <Paragraphs>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Arial Unicode MS</vt:lpstr>
      <vt:lpstr>宋体</vt:lpstr>
      <vt:lpstr>微软雅黑</vt:lpstr>
      <vt:lpstr>Arial</vt:lpstr>
      <vt:lpstr>Calibri</vt:lpstr>
      <vt:lpstr>Calibri Light</vt:lpstr>
      <vt:lpstr>Office 主题</vt:lpstr>
      <vt:lpstr>学习你的思维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学习你的思维-2</dc:title>
  <dc:creator>cslt</dc:creator>
  <cp:lastModifiedBy>Lantian</cp:lastModifiedBy>
  <cp:revision>443</cp:revision>
  <dcterms:created xsi:type="dcterms:W3CDTF">2019-12-11T10:40:50Z</dcterms:created>
  <dcterms:modified xsi:type="dcterms:W3CDTF">2020-02-09T10:05:59Z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2052-1.7.0.2619</vt:lpwstr>
  </property>
</Properties>
</file>